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210" r:id="rId3"/>
    <p:sldId id="449" r:id="rId4"/>
    <p:sldId id="1213" r:id="rId5"/>
    <p:sldId id="275" r:id="rId6"/>
    <p:sldId id="1215" r:id="rId7"/>
    <p:sldId id="442" r:id="rId8"/>
    <p:sldId id="440" r:id="rId9"/>
    <p:sldId id="441" r:id="rId10"/>
    <p:sldId id="453" r:id="rId11"/>
    <p:sldId id="443" r:id="rId12"/>
    <p:sldId id="444" r:id="rId13"/>
    <p:sldId id="446" r:id="rId14"/>
    <p:sldId id="451" r:id="rId15"/>
    <p:sldId id="439" r:id="rId16"/>
    <p:sldId id="1212" r:id="rId17"/>
    <p:sldId id="1209" r:id="rId18"/>
    <p:sldId id="1208" r:id="rId19"/>
    <p:sldId id="121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1210"/>
            <p14:sldId id="449"/>
            <p14:sldId id="1213"/>
            <p14:sldId id="275"/>
            <p14:sldId id="1215"/>
            <p14:sldId id="442"/>
            <p14:sldId id="440"/>
          </p14:sldIdLst>
        </p14:section>
        <p14:section name="Wrap-Up" id="{598744CF-F265-6E41-97E0-A99933E24F2E}">
          <p14:sldIdLst>
            <p14:sldId id="441"/>
            <p14:sldId id="453"/>
            <p14:sldId id="443"/>
            <p14:sldId id="444"/>
            <p14:sldId id="446"/>
            <p14:sldId id="451"/>
            <p14:sldId id="439"/>
            <p14:sldId id="1212"/>
            <p14:sldId id="1209"/>
            <p14:sldId id="1208"/>
            <p14:sldId id="1211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5" autoAdjust="0"/>
    <p:restoredTop sz="86395" autoAdjust="0"/>
  </p:normalViewPr>
  <p:slideViewPr>
    <p:cSldViewPr snapToGrid="0" snapToObjects="1">
      <p:cViewPr varScale="1">
        <p:scale>
          <a:sx n="130" d="100"/>
          <a:sy n="130" d="100"/>
        </p:scale>
        <p:origin x="14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30.01.24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173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30.01.24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hyperlink" Target="http://funktionale-programmierung.d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bkonf.de/2024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OOP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655197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2280-9A1F-4A6F-6DA8-1507E1D5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Tomorrow @ 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CB763E-20C2-EAFF-ADF6-BA895200F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47904"/>
            <a:ext cx="10910428" cy="3629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AFED91-816F-DA7E-5A25-24A50E6F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23" y="4839990"/>
            <a:ext cx="7772400" cy="1940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06C9C3-BE0D-0281-15FF-5D2E51154732}"/>
              </a:ext>
            </a:extLst>
          </p:cNvPr>
          <p:cNvSpPr txBox="1"/>
          <p:nvPr/>
        </p:nvSpPr>
        <p:spPr>
          <a:xfrm>
            <a:off x="2837360" y="5306868"/>
            <a:ext cx="926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200"/>
              <a:t>with</a:t>
            </a:r>
          </a:p>
        </p:txBody>
      </p:sp>
    </p:spTree>
    <p:extLst>
      <p:ext uri="{BB962C8B-B14F-4D97-AF65-F5344CB8AC3E}">
        <p14:creationId xmlns:p14="http://schemas.microsoft.com/office/powerpoint/2010/main" val="254534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bear with horns and text&#10;&#10;Description automatically generated">
            <a:extLst>
              <a:ext uri="{FF2B5EF4-FFF2-40B4-BE49-F238E27FC236}">
                <a16:creationId xmlns:a16="http://schemas.microsoft.com/office/drawing/2014/main" id="{CD00BCD4-8F35-898D-6555-6A631F692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35" y="421709"/>
            <a:ext cx="11127130" cy="556356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64228C7-D2F9-4C05-B911-C75E8AD00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Berlin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AE274-A764-52FA-E9B9-A1FEAF4AECD7}"/>
              </a:ext>
            </a:extLst>
          </p:cNvPr>
          <p:cNvSpPr txBox="1"/>
          <p:nvPr/>
        </p:nvSpPr>
        <p:spPr>
          <a:xfrm>
            <a:off x="4305702" y="5338943"/>
            <a:ext cx="358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>
                <a:hlinkClick r:id="rId3"/>
              </a:rPr>
              <a:t>bobkonf.de/2024/</a:t>
            </a:r>
            <a:endParaRPr lang="en-DE" sz="3600"/>
          </a:p>
        </p:txBody>
      </p:sp>
    </p:spTree>
    <p:extLst>
      <p:ext uri="{BB962C8B-B14F-4D97-AF65-F5344CB8AC3E}">
        <p14:creationId xmlns:p14="http://schemas.microsoft.com/office/powerpoint/2010/main" val="935328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D3FFDC-DDF1-2199-D09F-4ADF70BBED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47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7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6BAB5-2652-3C43-CFA2-10CA62E12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19" b="255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8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152" y="3667963"/>
            <a:ext cx="1252585" cy="125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5832" y="3640450"/>
            <a:ext cx="3067877" cy="1123610"/>
          </a:xfrm>
          <a:prstGeom prst="rect">
            <a:avLst/>
          </a:prstGeom>
        </p:spPr>
      </p:pic>
      <p:pic>
        <p:nvPicPr>
          <p:cNvPr id="1026" name="Picture 2" descr="ICFP 2023 Live Streams - YouTube">
            <a:extLst>
              <a:ext uri="{FF2B5EF4-FFF2-40B4-BE49-F238E27FC236}">
                <a16:creationId xmlns:a16="http://schemas.microsoft.com/office/drawing/2014/main" id="{C078212E-E9E6-F609-DBD7-1734908E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182" y="4764060"/>
            <a:ext cx="3797300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1F09D-3D10-E07E-7EA7-8DBE726D1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Obvious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F9C06-94A3-16A8-9A99-E165343DE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3000" b="1"/>
              <a:t>OOP</a:t>
            </a:r>
          </a:p>
          <a:p>
            <a:r>
              <a:rPr lang="en-DE" sz="3000"/>
              <a:t>classes, methods, objects</a:t>
            </a:r>
          </a:p>
          <a:p>
            <a:r>
              <a:rPr lang="en-DE" sz="3000"/>
              <a:t>state via mutation</a:t>
            </a:r>
          </a:p>
          <a:p>
            <a:r>
              <a:rPr lang="en-DE" sz="3000"/>
              <a:t>abstract classes</a:t>
            </a:r>
          </a:p>
          <a:p>
            <a:r>
              <a:rPr lang="en-DE" sz="3000"/>
              <a:t>nominal type systems</a:t>
            </a:r>
          </a:p>
          <a:p>
            <a:r>
              <a:rPr lang="en-DE" sz="3000"/>
              <a:t>tower of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DD17E-B544-0FAC-50D7-02F2226D4ED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DE" sz="3000" b="1"/>
              <a:t>FP</a:t>
            </a:r>
          </a:p>
          <a:p>
            <a:r>
              <a:rPr lang="en-DE" sz="3000"/>
              <a:t>functions, data</a:t>
            </a:r>
          </a:p>
          <a:p>
            <a:r>
              <a:rPr lang="en-DE" sz="3000"/>
              <a:t>pervasive immutability</a:t>
            </a:r>
          </a:p>
          <a:p>
            <a:r>
              <a:rPr lang="en-DE" sz="3000"/>
              <a:t>algebraic data types</a:t>
            </a:r>
          </a:p>
          <a:p>
            <a:r>
              <a:rPr lang="en-DE" sz="3000"/>
              <a:t>structural type systems</a:t>
            </a:r>
          </a:p>
          <a:p>
            <a:r>
              <a:rPr lang="en-DE" sz="3000"/>
              <a:t>higher-order abstractions</a:t>
            </a:r>
          </a:p>
        </p:txBody>
      </p:sp>
    </p:spTree>
    <p:extLst>
      <p:ext uri="{BB962C8B-B14F-4D97-AF65-F5344CB8AC3E}">
        <p14:creationId xmlns:p14="http://schemas.microsoft.com/office/powerpoint/2010/main" val="4175171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/>
              <a:t>Mutability</a:t>
            </a:r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0" indent="0">
              <a:spcBef>
                <a:spcPts val="640"/>
              </a:spcBef>
              <a:buNone/>
            </a:pPr>
            <a:r>
              <a:rPr lang="en" sz="2800"/>
              <a:t>“Though OOP came from many motivations, two were central.  [...] to find a more flexible version of assignment, and then to try to eliminate it altogether.”</a:t>
            </a:r>
            <a:endParaRPr sz="2800"/>
          </a:p>
          <a:p>
            <a:pPr marL="0" indent="0">
              <a:spcBef>
                <a:spcPts val="640"/>
              </a:spcBef>
              <a:buNone/>
            </a:pPr>
            <a:endParaRPr sz="2800"/>
          </a:p>
          <a:p>
            <a:pPr marL="0" indent="0" algn="r">
              <a:spcBef>
                <a:spcPts val="640"/>
              </a:spcBef>
              <a:buNone/>
            </a:pPr>
            <a:r>
              <a:rPr lang="en" sz="2800"/>
              <a:t>Alan Kay, </a:t>
            </a:r>
            <a:r>
              <a:rPr lang="en" sz="2800" i="1"/>
              <a:t>History of Smalltalk</a:t>
            </a:r>
            <a:br>
              <a:rPr lang="en" sz="2800" i="1"/>
            </a:br>
            <a:r>
              <a:rPr lang="en" sz="2800"/>
              <a:t>Communications of the ACM, 1996</a:t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7D18-AC3A-22D6-D1E5-78936DEDF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Obvious Synergies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FF67C5-A110-4A63-EE0D-11A459620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DE"/>
              <a:t>PL evolution:</a:t>
            </a:r>
          </a:p>
          <a:p>
            <a:pPr lvl="1"/>
            <a:r>
              <a:rPr lang="en-DE"/>
              <a:t>generics</a:t>
            </a:r>
          </a:p>
          <a:p>
            <a:pPr lvl="1"/>
            <a:r>
              <a:rPr lang="en-DE"/>
              <a:t>lambda expressions</a:t>
            </a:r>
          </a:p>
          <a:p>
            <a:pPr lvl="1"/>
            <a:r>
              <a:rPr lang="en-DE"/>
              <a:t>stream-oriented programming</a:t>
            </a:r>
          </a:p>
          <a:p>
            <a:pPr lvl="1"/>
            <a:r>
              <a:rPr lang="en-DE"/>
              <a:t>records</a:t>
            </a:r>
          </a:p>
          <a:p>
            <a:pPr lvl="1"/>
            <a:r>
              <a:rPr lang="en-DE"/>
              <a:t>switch expressions</a:t>
            </a:r>
          </a:p>
          <a:p>
            <a:pPr lvl="1"/>
            <a:r>
              <a:rPr lang="en-DE"/>
              <a:t>pattern matching</a:t>
            </a:r>
          </a:p>
          <a:p>
            <a:pPr lvl="1"/>
            <a:r>
              <a:rPr lang="en-DE"/>
              <a:t>lightweight concurrency</a:t>
            </a:r>
          </a:p>
          <a:p>
            <a:pPr lvl="1"/>
            <a:r>
              <a:rPr lang="en-DE"/>
              <a:t>Kotlin</a:t>
            </a:r>
          </a:p>
          <a:p>
            <a:r>
              <a:rPr lang="en-DE"/>
              <a:t>value objects FTW</a:t>
            </a:r>
          </a:p>
          <a:p>
            <a:r>
              <a:rPr lang="en-DE"/>
              <a:t>”Immutable DDD”</a:t>
            </a:r>
          </a:p>
          <a:p>
            <a:r>
              <a:rPr lang="en-DE"/>
              <a:t>FP + Strategic DDD </a:t>
            </a:r>
          </a:p>
          <a:p>
            <a:r>
              <a:rPr lang="en-DE"/>
              <a:t>more expressive names in Haskell</a:t>
            </a:r>
          </a:p>
        </p:txBody>
      </p:sp>
    </p:spTree>
    <p:extLst>
      <p:ext uri="{BB962C8B-B14F-4D97-AF65-F5344CB8AC3E}">
        <p14:creationId xmlns:p14="http://schemas.microsoft.com/office/powerpoint/2010/main" val="108481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  <a:p>
            <a:r>
              <a:rPr lang="en-DE"/>
              <a:t>combine two carts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1272</TotalTime>
  <Words>415</Words>
  <Application>Microsoft Macintosh PowerPoint</Application>
  <PresentationFormat>Widescreen</PresentationFormat>
  <Paragraphs>101</Paragraphs>
  <Slides>19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OOP and FP Can’t Be Friends, Yet</vt:lpstr>
      <vt:lpstr>PowerPoint Presentation</vt:lpstr>
      <vt:lpstr>PowerPoint Presentation</vt:lpstr>
      <vt:lpstr>Obvious Differences</vt:lpstr>
      <vt:lpstr>Mutability</vt:lpstr>
      <vt:lpstr>Obvious Synergies</vt:lpstr>
      <vt:lpstr>AEKI Shopping Cart</vt:lpstr>
      <vt:lpstr>Packstation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Not Friends, Yet</vt:lpstr>
      <vt:lpstr>PowerPoint Presentation</vt:lpstr>
      <vt:lpstr>Tomorrow @ OOP</vt:lpstr>
      <vt:lpstr>Berlin</vt:lpstr>
      <vt:lpstr>Henning Schwentner</vt:lpstr>
      <vt:lpstr>PowerPoint Presentation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299</cp:revision>
  <cp:lastPrinted>2015-12-14T13:14:37Z</cp:lastPrinted>
  <dcterms:created xsi:type="dcterms:W3CDTF">2012-02-26T13:51:49Z</dcterms:created>
  <dcterms:modified xsi:type="dcterms:W3CDTF">2024-01-31T08:20:23Z</dcterms:modified>
</cp:coreProperties>
</file>